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462A1-D40B-B049-BDE4-3BE610A3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3" y="3257271"/>
            <a:ext cx="8723945" cy="2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438C-DF19-E44A-BC30-A28CCC9B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956376" cy="26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DFBE04-5C01-A34D-9515-6ABDA563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1628800"/>
            <a:ext cx="7941541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079558">
            <a:off x="-45039" y="4365349"/>
            <a:ext cx="1409360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Keya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Sultanaamin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29227" y="4960249"/>
            <a:ext cx="1160895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Stephanie Scott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138501" y="5439606"/>
            <a:ext cx="104547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Hardil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Bhatt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2869</TotalTime>
  <Words>1517</Words>
  <Application>Microsoft Macintosh PowerPoint</Application>
  <PresentationFormat>On-screen Show (4:3)</PresentationFormat>
  <Paragraphs>236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A. Mcarthur</cp:lastModifiedBy>
  <cp:revision>1086</cp:revision>
  <dcterms:created xsi:type="dcterms:W3CDTF">2013-12-16T15:15:05Z</dcterms:created>
  <dcterms:modified xsi:type="dcterms:W3CDTF">2019-08-22T20:59:52Z</dcterms:modified>
</cp:coreProperties>
</file>